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" y="956211"/>
            <a:ext cx="11768667" cy="588433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Trace Gas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593"/>
          <a:stretch/>
        </p:blipFill>
        <p:spPr>
          <a:xfrm>
            <a:off x="2093384" y="864703"/>
            <a:ext cx="8005233" cy="599568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25"/>
          <a:stretch/>
        </p:blipFill>
        <p:spPr>
          <a:xfrm>
            <a:off x="139699" y="956731"/>
            <a:ext cx="11986937" cy="425873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39699" y="5307490"/>
            <a:ext cx="12513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South is higher than </a:t>
            </a:r>
            <a:r>
              <a:rPr lang="en-US" altLang="ja-JP" sz="2800" dirty="0" smtClean="0"/>
              <a:t>North.</a:t>
            </a:r>
          </a:p>
          <a:p>
            <a:r>
              <a:rPr lang="en-US" altLang="ja-JP" sz="2800" dirty="0"/>
              <a:t>It seems to be greatly influenced by the factory on the south </a:t>
            </a:r>
            <a:r>
              <a:rPr lang="en-US" altLang="ja-JP" sz="2800" dirty="0" smtClean="0"/>
              <a:t>side.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2933" y="4899679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770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29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Arial Black</vt:lpstr>
      <vt:lpstr>Office テーマ</vt:lpstr>
      <vt:lpstr>Trace Gas</vt:lpstr>
      <vt:lpstr>NO2 time series</vt:lpstr>
      <vt:lpstr>NO2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9</cp:revision>
  <dcterms:created xsi:type="dcterms:W3CDTF">2018-11-14T06:41:18Z</dcterms:created>
  <dcterms:modified xsi:type="dcterms:W3CDTF">2019-11-21T10:36:40Z</dcterms:modified>
</cp:coreProperties>
</file>